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537E-5C9F-4420-9117-F9B96B21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7657FB-2788-45EA-AF5A-16831021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7F97E7-2357-44E9-8062-B3C2628F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796D8E-D2C6-43FE-A3EF-8229DDEB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89DB39-051F-4376-8575-F29A9AC8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58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0CF44-CB35-411A-8B6D-7A5FB48E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D1EBA7-EC7E-4423-AC45-9D53E1C81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A73BB1-7536-4B4B-A597-E327198E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C2D83E-D12E-4A36-8FFE-95C53B77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0E5DC4-D39B-4E3C-860F-1B02DE16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45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3120FC-2540-4E20-8D3E-495F9FC45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1AA7D8-0373-4FF2-913E-6A9EDAA29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10F2F-5F58-4FC1-A30F-2B4192F3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BF774B-0D6C-4B7D-AFC7-24164A9B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35C5E-BA43-4413-82E5-3F4E3F4E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69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B7E9B-7D85-43D6-A2E8-EA0D3DDA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6DD43-B768-4980-944E-5F38DC01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4086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55166-BD8F-44F3-8A79-CF28F484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1C7BF5-71CF-4265-BC92-A3C4B5128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84425A-6952-4F41-8E3E-C49695E9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D0FA21-120E-44CD-8099-CBC3578E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935367-79E0-4347-AC6A-4D5C4CCA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1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C73A1-BEC5-4C39-BA71-7CF2A0B2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363862-18F6-4980-BA50-FC7AB599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F52D0E-EE5A-403E-BA43-F8F0A0899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EA3033-6906-46D3-8C8B-5E6EA95C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85487-187A-4223-809D-9C5C5A81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608945-AE55-428C-8BC6-6644247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67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8B8C6-DBDF-4574-9674-4ECCB60E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DD8D56-11F5-403E-A8A3-B079EA15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0F9162-86DC-416B-93E3-B0C719EEF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18C55B-D896-4414-9C72-079511EA2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3B3FAC-0FA2-462A-A473-5C5BD9C38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F99BB72-520D-498B-9510-B44937DF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8BFB04-8B53-4EF5-8E9B-EF2CA097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E0C7D1-3D0C-48D8-8137-0C082FF3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9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0CAC9-DE38-43AB-A106-0164810B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8F6EC0-6B5E-45D0-9E59-81262D52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2D486-3A4F-49F2-BC83-EA53B324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BF8B18-33F8-45C6-83A9-1D712BAB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49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9E1605-B504-499A-8C21-36839FBC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A9D57F-E6D0-4520-885E-67EE09FD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7BCF2A-7596-422B-87B9-13D1FC58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94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12791-8379-4ED9-936D-F69E2AD6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29D02C-FECA-486A-8226-71D483BD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601C70-CDA8-4D0D-BA45-17ABF82CF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781E62-7176-4281-A9EA-4A2C8C93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54F0EA-A8E1-4544-92AF-784360F9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05A1B2-600A-4572-96D0-629BC0C3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9D0B4-63C1-4C35-93A9-A3E6BBCD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1BD29A-7FF6-4B9F-9752-DE73D4B05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D1D652-7E47-4580-BEC9-8C94765A2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474272-B6F1-4CA5-9D0F-80EAE5B5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BED8F3-23EB-4E06-83E3-7DE907AF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EEB149-9137-4011-B7E4-ED8C51C4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1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892CA7A-7A0C-403C-BC4A-5F1A0E78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97BF96-F1C2-4343-91B1-FFBCA50B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B8B741-E720-446D-8A21-51D229F26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6467-F350-43F8-AFE5-CA6D230ABA8A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DC4417-43F9-48FA-8C26-2AF2E40C4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E56098-5E8B-4F20-A14B-38EEFD1DC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8ED8-2F88-419D-B6B4-AEC5AB800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4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AAC7495-87A4-4957-BF3F-594415416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3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45764B-5B77-494A-AD13-BFE57602E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619" y="2895599"/>
            <a:ext cx="5663381" cy="1617407"/>
          </a:xfrm>
        </p:spPr>
        <p:txBody>
          <a:bodyPr anchor="ctr">
            <a:normAutofit/>
          </a:bodyPr>
          <a:lstStyle/>
          <a:p>
            <a:pPr algn="l"/>
            <a:r>
              <a:rPr lang="pt-BR" sz="3600" b="1" dirty="0">
                <a:solidFill>
                  <a:schemeClr val="bg1"/>
                </a:solidFill>
                <a:latin typeface="+mn-lt"/>
              </a:rPr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B37D89-A1D6-40D1-9E2E-484577C96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619" y="4925962"/>
            <a:ext cx="5663381" cy="1741538"/>
          </a:xfrm>
        </p:spPr>
        <p:txBody>
          <a:bodyPr anchor="ctr">
            <a:normAutofit/>
          </a:bodyPr>
          <a:lstStyle/>
          <a:p>
            <a:pPr algn="l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Nomes dos autores</a:t>
            </a:r>
          </a:p>
        </p:txBody>
      </p:sp>
    </p:spTree>
    <p:extLst>
      <p:ext uri="{BB962C8B-B14F-4D97-AF65-F5344CB8AC3E}">
        <p14:creationId xmlns:p14="http://schemas.microsoft.com/office/powerpoint/2010/main" val="34871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>
            <a:extLst>
              <a:ext uri="{FF2B5EF4-FFF2-40B4-BE49-F238E27FC236}">
                <a16:creationId xmlns:a16="http://schemas.microsoft.com/office/drawing/2014/main" id="{B91A686E-7A66-4648-ADE4-94B61B7C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8" y="2084439"/>
            <a:ext cx="11373464" cy="849261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Título</a:t>
            </a:r>
          </a:p>
        </p:txBody>
      </p:sp>
      <p:pic>
        <p:nvPicPr>
          <p:cNvPr id="5" name="Espaço Reservado para Conteúdo 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FFC019CF-7FB4-4FCE-BCD0-4D93F907D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2095"/>
          <a:stretch/>
        </p:blipFill>
        <p:spPr>
          <a:xfrm>
            <a:off x="0" y="0"/>
            <a:ext cx="12192000" cy="1857528"/>
          </a:xfr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9A18B3F-E023-4AB9-9ABE-1C7B8170C917}"/>
              </a:ext>
            </a:extLst>
          </p:cNvPr>
          <p:cNvSpPr txBox="1"/>
          <p:nvPr/>
        </p:nvSpPr>
        <p:spPr>
          <a:xfrm>
            <a:off x="409268" y="4621218"/>
            <a:ext cx="113734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-BR" sz="2400" dirty="0">
                <a:latin typeface="+mj-lt"/>
              </a:rPr>
              <a:t>Corpo do texto</a:t>
            </a:r>
          </a:p>
        </p:txBody>
      </p:sp>
    </p:spTree>
    <p:extLst>
      <p:ext uri="{BB962C8B-B14F-4D97-AF65-F5344CB8AC3E}">
        <p14:creationId xmlns:p14="http://schemas.microsoft.com/office/powerpoint/2010/main" val="1679750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Título do trabalho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Suzana Back</dc:creator>
  <cp:lastModifiedBy>Aurelio</cp:lastModifiedBy>
  <cp:revision>2</cp:revision>
  <dcterms:created xsi:type="dcterms:W3CDTF">2022-01-03T11:31:38Z</dcterms:created>
  <dcterms:modified xsi:type="dcterms:W3CDTF">2022-01-04T11:39:31Z</dcterms:modified>
</cp:coreProperties>
</file>